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Lobster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font" Target="fonts/Lobster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3aa365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3aa365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43aa3658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43aa3658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3aa3658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3aa3658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3aa3658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3aa3658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43aa365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43aa365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8021" l="0" r="0" t="34302"/>
          <a:stretch/>
        </p:blipFill>
        <p:spPr>
          <a:xfrm>
            <a:off x="0" y="-304800"/>
            <a:ext cx="9144000" cy="29078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573975"/>
            <a:ext cx="9144000" cy="837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47475" y="596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Taverna cu Mici Studios</a:t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prezintă</a:t>
            </a:r>
            <a:endParaRPr sz="18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2796150" y="1896100"/>
            <a:ext cx="3551700" cy="2639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867" y="1471150"/>
            <a:ext cx="6202661" cy="348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1112400"/>
            <a:ext cx="9144000" cy="209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812550" y="437950"/>
            <a:ext cx="79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Viziunea</a:t>
            </a:r>
            <a:r>
              <a:rPr lang="en">
                <a:latin typeface="Lobster"/>
                <a:ea typeface="Lobster"/>
                <a:cs typeface="Lobster"/>
                <a:sym typeface="Lobster"/>
              </a:rPr>
              <a:t> Jocului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45200"/>
            <a:ext cx="85206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bster"/>
              <a:buChar char="➢"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Un joc de simulare, p</a:t>
            </a:r>
            <a:r>
              <a:rPr lang="en">
                <a:latin typeface="Lobster"/>
                <a:ea typeface="Lobster"/>
                <a:cs typeface="Lobster"/>
                <a:sym typeface="Lobster"/>
              </a:rPr>
              <a:t>rin care dorim să oferim utilizatorului posibilitatea de a modela istoria orașului Brașov într-o manieră cât mai creativă și haioasă.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50" y="2424750"/>
            <a:ext cx="1542389" cy="21593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8000" stPos="0" sy="-100000" ky="0"/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375" y="2424750"/>
            <a:ext cx="2159325" cy="21593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8000" stPos="0" sy="-100000" ky="0"/>
          </a:effectLst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275" y="2424750"/>
            <a:ext cx="3838776" cy="21593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0000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597425"/>
            <a:ext cx="9144000" cy="700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83100" y="66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Game Features</a:t>
            </a:r>
            <a:endParaRPr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20675" y="1409550"/>
            <a:ext cx="2784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bster"/>
                <a:ea typeface="Lobster"/>
                <a:cs typeface="Lobster"/>
                <a:sym typeface="Lobster"/>
              </a:rPr>
              <a:t>Resource Management</a:t>
            </a:r>
            <a:endParaRPr sz="18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022577" y="1409550"/>
            <a:ext cx="2862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bster"/>
                <a:ea typeface="Lobster"/>
                <a:cs typeface="Lobster"/>
                <a:sym typeface="Lobster"/>
              </a:rPr>
              <a:t>Alegeri Trăsnite... </a:t>
            </a:r>
            <a:endParaRPr sz="18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66312" r="0" t="0"/>
          <a:stretch/>
        </p:blipFill>
        <p:spPr>
          <a:xfrm>
            <a:off x="3022567" y="1855133"/>
            <a:ext cx="1452326" cy="239558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4000" stPos="0" sy="-100000" ky="0"/>
          </a:effectLst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33364" r="33959" t="0"/>
          <a:stretch/>
        </p:blipFill>
        <p:spPr>
          <a:xfrm>
            <a:off x="4474895" y="1854322"/>
            <a:ext cx="1409667" cy="2397203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4000" stPos="0" sy="-100000" ky="0"/>
          </a:effectLst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5">
            <a:alphaModFix/>
          </a:blip>
          <a:srcRect b="0" l="15939" r="6606" t="0"/>
          <a:stretch/>
        </p:blipFill>
        <p:spPr>
          <a:xfrm>
            <a:off x="120675" y="1854325"/>
            <a:ext cx="2784900" cy="23972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4000" stPos="0" sy="-100000" ky="0"/>
          </a:effectLst>
        </p:spPr>
      </p:pic>
      <p:sp>
        <p:nvSpPr>
          <p:cNvPr id="80" name="Google Shape;80;p15"/>
          <p:cNvSpPr txBox="1"/>
          <p:nvPr/>
        </p:nvSpPr>
        <p:spPr>
          <a:xfrm>
            <a:off x="6001575" y="1409550"/>
            <a:ext cx="30261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bster"/>
                <a:ea typeface="Lobster"/>
                <a:cs typeface="Lobster"/>
                <a:sym typeface="Lobster"/>
              </a:rPr>
              <a:t>Evenimente dinamice</a:t>
            </a:r>
            <a:endParaRPr sz="12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6">
            <a:alphaModFix/>
          </a:blip>
          <a:srcRect b="13328" l="26815" r="26815" t="17033"/>
          <a:stretch/>
        </p:blipFill>
        <p:spPr>
          <a:xfrm>
            <a:off x="6001575" y="1854325"/>
            <a:ext cx="3026099" cy="2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4260000" y="4196775"/>
            <a:ext cx="624000" cy="62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0" y="563025"/>
            <a:ext cx="9144000" cy="397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0" y="1247425"/>
            <a:ext cx="9144000" cy="31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8756" l="0" r="0" t="8482"/>
          <a:stretch/>
        </p:blipFill>
        <p:spPr>
          <a:xfrm>
            <a:off x="5528000" y="2344763"/>
            <a:ext cx="2145775" cy="17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625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Game Mechanics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322838" y="1781675"/>
            <a:ext cx="24405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City Building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5380638" y="1781675"/>
            <a:ext cx="24405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Decision Making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12096" l="0" r="2865" t="13966"/>
          <a:stretch/>
        </p:blipFill>
        <p:spPr>
          <a:xfrm>
            <a:off x="1420250" y="2344763"/>
            <a:ext cx="2245700" cy="17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0" y="1241375"/>
            <a:ext cx="9158100" cy="133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208688" y="2086750"/>
            <a:ext cx="4337100" cy="188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Business Model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05438" y="1325475"/>
            <a:ext cx="41436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bster"/>
                <a:ea typeface="Lobster"/>
                <a:cs typeface="Lobster"/>
                <a:sym typeface="Lobster"/>
              </a:rPr>
              <a:t>Joc pentru PC,</a:t>
            </a:r>
            <a:endParaRPr sz="18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care va fi disponibil și pe mobil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851113" y="1325475"/>
            <a:ext cx="3878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22167" l="2204" r="28910" t="21741"/>
          <a:stretch/>
        </p:blipFill>
        <p:spPr>
          <a:xfrm>
            <a:off x="325138" y="2204797"/>
            <a:ext cx="3622048" cy="164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23091" l="89226" r="2516" t="57697"/>
          <a:stretch/>
        </p:blipFill>
        <p:spPr>
          <a:xfrm>
            <a:off x="3997737" y="3299812"/>
            <a:ext cx="400900" cy="52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338" y="4287033"/>
            <a:ext cx="499178" cy="49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3935" y="4287053"/>
            <a:ext cx="499180" cy="49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8490" y="4276400"/>
            <a:ext cx="520476" cy="5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475563" y="2401100"/>
            <a:ext cx="1883700" cy="105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8391" y="2643650"/>
            <a:ext cx="101804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2665938" y="2944375"/>
            <a:ext cx="1071900" cy="67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5597" y="3108374"/>
            <a:ext cx="612586" cy="344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4116088" y="3420625"/>
            <a:ext cx="171900" cy="2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2238" y="3515682"/>
            <a:ext cx="171902" cy="96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1713" y="2093200"/>
            <a:ext cx="4143601" cy="1788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4791713" y="1325475"/>
            <a:ext cx="41436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Metoda de Plată</a:t>
            </a:r>
            <a:endParaRPr sz="1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la achiziția produsului</a:t>
            </a:r>
            <a:endParaRPr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22167" l="3451" r="57767" t="21741"/>
          <a:stretch/>
        </p:blipFill>
        <p:spPr>
          <a:xfrm>
            <a:off x="2472975" y="1170125"/>
            <a:ext cx="4198050" cy="33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Demo and Questions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2659950" y="1552225"/>
            <a:ext cx="3824100" cy="21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994" y="1884775"/>
            <a:ext cx="1614024" cy="90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774" y="2945000"/>
            <a:ext cx="570427" cy="32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